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2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11/1/2018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59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963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653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43090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523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372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3499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212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584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585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624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044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790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961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88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87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84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11/1/2018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36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  <p:sldLayoutId id="2147483795" r:id="rId13"/>
    <p:sldLayoutId id="2147483796" r:id="rId14"/>
    <p:sldLayoutId id="2147483797" r:id="rId15"/>
    <p:sldLayoutId id="2147483798" r:id="rId16"/>
    <p:sldLayoutId id="214748379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hen.about-powershell.com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acktpub.com/books/info/authors/chendrayan-venkatesan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ataBooster/PS-WebApi" TargetMode="External"/><Relationship Id="rId3" Type="http://schemas.openxmlformats.org/officeDocument/2006/relationships/hyperlink" Target="https://github.com/toenuff/flancy" TargetMode="External"/><Relationship Id="rId7" Type="http://schemas.openxmlformats.org/officeDocument/2006/relationships/hyperlink" Target="https://github.com/cofonseca/WebListener" TargetMode="External"/><Relationship Id="rId2" Type="http://schemas.openxmlformats.org/officeDocument/2006/relationships/hyperlink" Target="https://github.com/StartAutomating/Pipework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traightdave/presley" TargetMode="External"/><Relationship Id="rId5" Type="http://schemas.openxmlformats.org/officeDocument/2006/relationships/hyperlink" Target="https://github.com/toenuff/PshOdata" TargetMode="External"/><Relationship Id="rId4" Type="http://schemas.openxmlformats.org/officeDocument/2006/relationships/hyperlink" Target="https://github.com/Jaykul/NancyPS/" TargetMode="External"/><Relationship Id="rId9" Type="http://schemas.openxmlformats.org/officeDocument/2006/relationships/hyperlink" Target="https://github.com/ChristopherGLewis/PowerShellWebServer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9E632-EF26-4A32-BBD2-8A74E19DB6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PowerShell + Office365</a:t>
            </a:r>
            <a:br>
              <a:rPr lang="en-US" dirty="0"/>
            </a:br>
            <a:r>
              <a:rPr lang="en-US" dirty="0"/>
              <a:t>=</a:t>
            </a:r>
            <a:br>
              <a:rPr lang="en-US" dirty="0"/>
            </a:br>
            <a:r>
              <a:rPr lang="en-US" dirty="0"/>
              <a:t>Deliver Excellence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EE73DC-4EF1-445E-A566-CDCED5ECD8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Chendrayan venkatesan</a:t>
            </a:r>
          </a:p>
          <a:p>
            <a:r>
              <a:rPr lang="en-US" dirty="0"/>
              <a:t>Shell | cloud Infrastructure Automation engineer</a:t>
            </a:r>
          </a:p>
          <a:p>
            <a:r>
              <a:rPr lang="en-US" dirty="0"/>
              <a:t>@Chendrayanv </a:t>
            </a:r>
          </a:p>
        </p:txBody>
      </p:sp>
    </p:spTree>
    <p:extLst>
      <p:ext uri="{BB962C8B-B14F-4D97-AF65-F5344CB8AC3E}">
        <p14:creationId xmlns:p14="http://schemas.microsoft.com/office/powerpoint/2010/main" val="2079549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E788F-E0C3-4891-AD62-762540B1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15" name="iSharePoint_Large">
            <a:hlinkClick r:id="" action="ppaction://media"/>
            <a:extLst>
              <a:ext uri="{FF2B5EF4-FFF2-40B4-BE49-F238E27FC236}">
                <a16:creationId xmlns:a16="http://schemas.microsoft.com/office/drawing/2014/main" id="{A6D1CFB7-B937-4CC6-A746-B9CC360EF0D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32063" y="2603500"/>
            <a:ext cx="6072187" cy="3416300"/>
          </a:xfrm>
        </p:spPr>
      </p:pic>
    </p:spTree>
    <p:extLst>
      <p:ext uri="{BB962C8B-B14F-4D97-AF65-F5344CB8AC3E}">
        <p14:creationId xmlns:p14="http://schemas.microsoft.com/office/powerpoint/2010/main" val="236204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389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16A4A-482A-47FE-A1AD-85EE2A18C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Me….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121424-0A93-4E9D-908D-A9B450C446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4190" y="2468031"/>
            <a:ext cx="2539887" cy="3733985"/>
          </a:xfrm>
        </p:spPr>
      </p:pic>
      <p:sp>
        <p:nvSpPr>
          <p:cNvPr id="9" name="Cloud 8">
            <a:extLst>
              <a:ext uri="{FF2B5EF4-FFF2-40B4-BE49-F238E27FC236}">
                <a16:creationId xmlns:a16="http://schemas.microsoft.com/office/drawing/2014/main" id="{9C987472-1088-4286-8AE3-4BF8EFAC685E}"/>
              </a:ext>
            </a:extLst>
          </p:cNvPr>
          <p:cNvSpPr/>
          <p:nvPr/>
        </p:nvSpPr>
        <p:spPr>
          <a:xfrm>
            <a:off x="3790121" y="2572485"/>
            <a:ext cx="6427305" cy="362953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Chendrayan Venkatesan</a:t>
            </a:r>
          </a:p>
          <a:p>
            <a:pPr algn="ctr"/>
            <a:r>
              <a:rPr lang="en-US" dirty="0"/>
              <a:t>MVP | MCTS | MCP | ITIL V3</a:t>
            </a:r>
          </a:p>
          <a:p>
            <a:pPr algn="ctr"/>
            <a:r>
              <a:rPr lang="en-US" dirty="0"/>
              <a:t>@ChendrayanV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hlinkClick r:id="rId3"/>
              </a:rPr>
              <a:t>Blogger</a:t>
            </a:r>
            <a:r>
              <a:rPr lang="en-US" dirty="0"/>
              <a:t> | Speaker | </a:t>
            </a:r>
            <a:r>
              <a:rPr lang="en-US" dirty="0">
                <a:hlinkClick r:id="rId4"/>
              </a:rPr>
              <a:t>Author</a:t>
            </a:r>
            <a:r>
              <a:rPr lang="en-US" dirty="0"/>
              <a:t> |</a:t>
            </a:r>
          </a:p>
          <a:p>
            <a:pPr algn="ctr"/>
            <a:r>
              <a:rPr lang="en-US" dirty="0"/>
              <a:t>Loves to do funky stuffs……</a:t>
            </a:r>
          </a:p>
        </p:txBody>
      </p:sp>
    </p:spTree>
    <p:extLst>
      <p:ext uri="{BB962C8B-B14F-4D97-AF65-F5344CB8AC3E}">
        <p14:creationId xmlns:p14="http://schemas.microsoft.com/office/powerpoint/2010/main" val="438105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677A0-4361-445A-989D-E89A8AB8D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95D05-B09F-424D-8799-A650E69F9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framework for PowerShell</a:t>
            </a:r>
          </a:p>
          <a:p>
            <a:pPr lvl="1"/>
            <a:r>
              <a:rPr lang="en-US" dirty="0"/>
              <a:t>The What? Where? Why and How? </a:t>
            </a:r>
          </a:p>
          <a:p>
            <a:r>
              <a:rPr lang="en-US" dirty="0"/>
              <a:t>Polaris and PSHTML for Office 365 IT Pro.</a:t>
            </a:r>
          </a:p>
          <a:p>
            <a:pPr lvl="1"/>
            <a:r>
              <a:rPr lang="en-US" dirty="0"/>
              <a:t>My Story.</a:t>
            </a:r>
          </a:p>
          <a:p>
            <a:pPr lvl="1"/>
            <a:r>
              <a:rPr lang="en-US" dirty="0"/>
              <a:t>Get-Started.</a:t>
            </a:r>
          </a:p>
          <a:p>
            <a:r>
              <a:rPr lang="en-US" dirty="0"/>
              <a:t>Demo</a:t>
            </a:r>
          </a:p>
          <a:p>
            <a:pPr lvl="1"/>
            <a:r>
              <a:rPr lang="en-US" dirty="0"/>
              <a:t>Building Web Apps using PowerShell (Polaris + PSHTML).</a:t>
            </a:r>
          </a:p>
          <a:p>
            <a:pPr lvl="1"/>
            <a:r>
              <a:rPr lang="en-US" dirty="0"/>
              <a:t>Building RESTful API using PowerShell (Polaris + Other Datasource).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610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F27E8-BC1B-4B23-B2C4-A894CF9AF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framework for PowerShell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EBC7C-51ED-42F4-822E-37D9E408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There are many web frameworks used or experimented in PowerShell which are listed below</a:t>
            </a:r>
          </a:p>
          <a:p>
            <a:pPr lvl="1"/>
            <a:r>
              <a:rPr lang="en-US" dirty="0">
                <a:hlinkClick r:id="rId2"/>
              </a:rPr>
              <a:t>Pipeworks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Flancy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Nancy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PshOData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Presly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7"/>
              </a:rPr>
              <a:t>WebListener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>
                <a:hlinkClick r:id="rId8"/>
              </a:rPr>
              <a:t>PS-</a:t>
            </a:r>
            <a:r>
              <a:rPr lang="en-US" dirty="0" err="1">
                <a:hlinkClick r:id="rId8"/>
              </a:rPr>
              <a:t>WebApi</a:t>
            </a:r>
            <a:endParaRPr lang="en-US" dirty="0"/>
          </a:p>
          <a:p>
            <a:pPr lvl="1"/>
            <a:r>
              <a:rPr lang="en-US" dirty="0">
                <a:hlinkClick r:id="rId9"/>
              </a:rPr>
              <a:t>PowerShellWebServers</a:t>
            </a:r>
            <a:endParaRPr lang="en-US" dirty="0"/>
          </a:p>
          <a:p>
            <a:r>
              <a:rPr lang="en-US" dirty="0"/>
              <a:t>Polaris which is a cross platform minimalist web framework for PowerShell</a:t>
            </a:r>
          </a:p>
          <a:p>
            <a:r>
              <a:rPr lang="en-US" dirty="0"/>
              <a:t>Polaris is built using PowerShell classes. That, helps IT Pro to use it easily and also to contribute. </a:t>
            </a:r>
          </a:p>
        </p:txBody>
      </p:sp>
    </p:spTree>
    <p:extLst>
      <p:ext uri="{BB962C8B-B14F-4D97-AF65-F5344CB8AC3E}">
        <p14:creationId xmlns:p14="http://schemas.microsoft.com/office/powerpoint/2010/main" val="25894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FB2C4-EF1E-4689-8A6F-D139D441B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What? Where? Why? and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F6E0E-BF73-4E1E-BBE3-E93BC3E98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What?</a:t>
            </a:r>
          </a:p>
          <a:p>
            <a:pPr lvl="1"/>
            <a:r>
              <a:rPr lang="en-US" dirty="0"/>
              <a:t>What’s it to business? Think of any GUI tool you are using can be replaced easily. </a:t>
            </a:r>
          </a:p>
          <a:p>
            <a:pPr lvl="1"/>
            <a:r>
              <a:rPr lang="en-US" dirty="0"/>
              <a:t>Render data in browser using PowerShell</a:t>
            </a:r>
          </a:p>
          <a:p>
            <a:r>
              <a:rPr lang="en-US" dirty="0"/>
              <a:t>Where?</a:t>
            </a:r>
          </a:p>
          <a:p>
            <a:pPr lvl="1"/>
            <a:r>
              <a:rPr lang="en-US" dirty="0"/>
              <a:t>Since Polaris is an experiment project – This is not for any production release. </a:t>
            </a:r>
          </a:p>
          <a:p>
            <a:pPr lvl="1"/>
            <a:r>
              <a:rPr lang="en-US" dirty="0"/>
              <a:t>Having said that, this can be used by power users (Office 365)</a:t>
            </a:r>
          </a:p>
          <a:p>
            <a:r>
              <a:rPr lang="en-US" dirty="0"/>
              <a:t>Why?</a:t>
            </a:r>
          </a:p>
          <a:p>
            <a:pPr lvl="1"/>
            <a:r>
              <a:rPr lang="en-US" dirty="0"/>
              <a:t>Cross Platform. </a:t>
            </a:r>
          </a:p>
          <a:p>
            <a:pPr lvl="1"/>
            <a:r>
              <a:rPr lang="en-US" dirty="0"/>
              <a:t>Building RESTful for any data source is easier.</a:t>
            </a:r>
          </a:p>
          <a:p>
            <a:r>
              <a:rPr lang="en-US" dirty="0"/>
              <a:t>How? – Let’s Park this for DEMO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424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2654A-0CCE-45CA-9CC7-397FCF0F7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PSHTML – An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0F469-EC28-4DE1-B532-114010B45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PSHTML is a PowerShell module engineered by @</a:t>
            </a:r>
            <a:r>
              <a:rPr lang="en-US" dirty="0" err="1"/>
              <a:t>StephanevG</a:t>
            </a:r>
            <a:endParaRPr lang="en-US" dirty="0"/>
          </a:p>
          <a:p>
            <a:r>
              <a:rPr lang="en-US" dirty="0"/>
              <a:t>It’s a community project available over GitHub and in PowerShell Gallery.</a:t>
            </a:r>
          </a:p>
          <a:p>
            <a:r>
              <a:rPr lang="en-US" dirty="0"/>
              <a:t>PSHTML allows us to create a HTML page using PowerShell like syntax. </a:t>
            </a:r>
          </a:p>
          <a:p>
            <a:r>
              <a:rPr lang="en-US" dirty="0"/>
              <a:t>In my opinion – It’s a best fit template engine for Polaris (Say PUG for Node.js)</a:t>
            </a:r>
          </a:p>
          <a:p>
            <a:r>
              <a:rPr lang="en-US" dirty="0"/>
              <a:t>I mean it! Yes, its PowerShell like syntax. So, logics are allowed. </a:t>
            </a:r>
          </a:p>
          <a:p>
            <a:pPr lvl="8"/>
            <a:r>
              <a:rPr lang="en-US" dirty="0"/>
              <a:t>……….PTO…………..</a:t>
            </a:r>
          </a:p>
        </p:txBody>
      </p:sp>
    </p:spTree>
    <p:extLst>
      <p:ext uri="{BB962C8B-B14F-4D97-AF65-F5344CB8AC3E}">
        <p14:creationId xmlns:p14="http://schemas.microsoft.com/office/powerpoint/2010/main" val="707444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EF8A-9700-4DEF-B097-10639A676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PSHTML - Demo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D93ABD-5057-430E-8DDB-17819696ED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5700" y="2687735"/>
            <a:ext cx="8824913" cy="3247830"/>
          </a:xfrm>
        </p:spPr>
      </p:pic>
    </p:spTree>
    <p:extLst>
      <p:ext uri="{BB962C8B-B14F-4D97-AF65-F5344CB8AC3E}">
        <p14:creationId xmlns:p14="http://schemas.microsoft.com/office/powerpoint/2010/main" val="2926375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E7919-A6F6-4053-9508-85961A322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3378A-AE16-4A75-A4ED-DEEF05D73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Used MVC portal for infrastructure automation and faced a major drift in sprint. </a:t>
            </a:r>
          </a:p>
          <a:p>
            <a:r>
              <a:rPr lang="en-US" dirty="0"/>
              <a:t>Considered Node.js and PowerShell which worked as expected and allowed us to deliver use cases at ease. </a:t>
            </a:r>
          </a:p>
          <a:p>
            <a:r>
              <a:rPr lang="en-US" dirty="0"/>
              <a:t>In future, I use Polaris as a my web server and PSHML as template engine to build apps. </a:t>
            </a:r>
          </a:p>
          <a:p>
            <a:r>
              <a:rPr lang="en-US" dirty="0"/>
              <a:t>15 + RESTful API has been shared with many clients (Few are Below)</a:t>
            </a:r>
          </a:p>
          <a:p>
            <a:pPr lvl="1"/>
            <a:r>
              <a:rPr lang="en-US" dirty="0"/>
              <a:t>MYSQL</a:t>
            </a:r>
          </a:p>
          <a:p>
            <a:pPr lvl="1"/>
            <a:r>
              <a:rPr lang="en-US" dirty="0"/>
              <a:t>SharePoint / Exchange </a:t>
            </a:r>
          </a:p>
          <a:p>
            <a:pPr lvl="1"/>
            <a:r>
              <a:rPr lang="en-US" dirty="0"/>
              <a:t>System Information</a:t>
            </a:r>
          </a:p>
        </p:txBody>
      </p:sp>
    </p:spTree>
    <p:extLst>
      <p:ext uri="{BB962C8B-B14F-4D97-AF65-F5344CB8AC3E}">
        <p14:creationId xmlns:p14="http://schemas.microsoft.com/office/powerpoint/2010/main" val="2749564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4F425-49EB-44FF-9594-8EACCF88A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31657-81D6-4EB4-8F20-D3D41A54C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Both Polaris and PSHTML are available in PowerShell Gallery! </a:t>
            </a:r>
          </a:p>
          <a:p>
            <a:pPr lvl="1"/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Install-Module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PSHTML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-Scope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CurrentUser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-Verbose </a:t>
            </a:r>
          </a:p>
          <a:p>
            <a:pPr lvl="1"/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Install-Module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Polaris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-Scope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CurrentUser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-Verbose </a:t>
            </a:r>
          </a:p>
          <a:p>
            <a:pPr lvl="1"/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Import-Module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PSHTML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-Verbose </a:t>
            </a:r>
          </a:p>
          <a:p>
            <a:pPr lvl="1"/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Import-Module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Polaris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-Verbose </a:t>
            </a:r>
            <a:endParaRPr lang="en-US" dirty="0"/>
          </a:p>
          <a:p>
            <a:r>
              <a:rPr lang="en-US" dirty="0"/>
              <a:t>We are good to go!</a:t>
            </a:r>
          </a:p>
          <a:p>
            <a:r>
              <a:rPr lang="en-US" dirty="0"/>
              <a:t>If you need more fancy – Of course you need it! So, with no wait get bootstrap 4.1.3</a:t>
            </a:r>
          </a:p>
        </p:txBody>
      </p:sp>
    </p:spTree>
    <p:extLst>
      <p:ext uri="{BB962C8B-B14F-4D97-AF65-F5344CB8AC3E}">
        <p14:creationId xmlns:p14="http://schemas.microsoft.com/office/powerpoint/2010/main" val="236382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526</TotalTime>
  <Words>458</Words>
  <Application>Microsoft Office PowerPoint</Application>
  <PresentationFormat>Widescreen</PresentationFormat>
  <Paragraphs>68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Lucida Console</vt:lpstr>
      <vt:lpstr>Wingdings 3</vt:lpstr>
      <vt:lpstr>Ion Boardroom</vt:lpstr>
      <vt:lpstr>PowerShell + Office365 = Deliver Excellence</vt:lpstr>
      <vt:lpstr>About Me….</vt:lpstr>
      <vt:lpstr>Agenda</vt:lpstr>
      <vt:lpstr>Web framework for PowerShell</vt:lpstr>
      <vt:lpstr>The What? Where? Why? and How?</vt:lpstr>
      <vt:lpstr>PSHTML – An Introduction</vt:lpstr>
      <vt:lpstr>PSHTML - Demo</vt:lpstr>
      <vt:lpstr>My Story</vt:lpstr>
      <vt:lpstr>Get-Started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+ Office365 Deliver Excellence</dc:title>
  <dc:creator>Chendrayan Venkatesan</dc:creator>
  <cp:lastModifiedBy>Chendrayan Venkatesan</cp:lastModifiedBy>
  <cp:revision>22</cp:revision>
  <dcterms:created xsi:type="dcterms:W3CDTF">2018-11-01T05:46:51Z</dcterms:created>
  <dcterms:modified xsi:type="dcterms:W3CDTF">2018-11-01T16:23:57Z</dcterms:modified>
</cp:coreProperties>
</file>